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5" r:id="rId1"/>
  </p:sldMasterIdLst>
  <p:notesMasterIdLst>
    <p:notesMasterId r:id="rId10"/>
  </p:notesMasterIdLst>
  <p:handoutMasterIdLst>
    <p:handoutMasterId r:id="rId11"/>
  </p:handoutMasterIdLst>
  <p:sldIdLst>
    <p:sldId id="275" r:id="rId2"/>
    <p:sldId id="311" r:id="rId3"/>
    <p:sldId id="312" r:id="rId4"/>
    <p:sldId id="314" r:id="rId5"/>
    <p:sldId id="313" r:id="rId6"/>
    <p:sldId id="315" r:id="rId7"/>
    <p:sldId id="317" r:id="rId8"/>
    <p:sldId id="318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188F81-574E-7542-842A-6F20F20E5CD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1636C5-ECC1-274E-9A88-D20A72EED4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AFFC29E-EF58-4803-8748-2F02A27E00B7}" type="datetimeFigureOut">
              <a:rPr lang="en-US"/>
              <a:pPr>
                <a:defRPr/>
              </a:pPr>
              <a:t>1/16/2025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DE58C2-5037-9041-B5C7-05C2B81003F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4E7A49-3ED8-A944-857B-B9469032F7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Segoe Print" panose="02000800000000000000" pitchFamily="2" charset="0"/>
              </a:defRPr>
            </a:lvl1pPr>
          </a:lstStyle>
          <a:p>
            <a:pPr>
              <a:defRPr/>
            </a:pPr>
            <a:fld id="{CC350D1C-0FEE-40CC-A17F-D8EF21B09CF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238A0B9-B273-F146-8E27-6B27DE9B64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EEA7F4-5699-984B-8BCA-0F6AC29F302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35DA86B-64B3-46C1-9B42-020D101F3585}" type="datetimeFigureOut">
              <a:rPr lang="en-US"/>
              <a:pPr>
                <a:defRPr/>
              </a:pPr>
              <a:t>1/16/2025</a:t>
            </a:fld>
            <a:endParaRPr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37CFF2-66DC-984B-B5CA-86CB6F3385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8F52D25-E573-864F-BBDA-D2305F52D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noProof="0"/>
              <a:t>Click to edit Master text styles</a:t>
            </a:r>
          </a:p>
          <a:p>
            <a:pPr lvl="1"/>
            <a:r>
              <a:rPr noProof="0"/>
              <a:t>Second level</a:t>
            </a:r>
          </a:p>
          <a:p>
            <a:pPr lvl="2"/>
            <a:r>
              <a:rPr noProof="0"/>
              <a:t>Third level</a:t>
            </a:r>
          </a:p>
          <a:p>
            <a:pPr lvl="3"/>
            <a:r>
              <a:rPr noProof="0"/>
              <a:t>Fourth level</a:t>
            </a:r>
          </a:p>
          <a:p>
            <a:pPr lvl="4"/>
            <a:r>
              <a:rPr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208205-218C-194D-A824-3F63F43B76B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E20D70-DBC2-E14B-AB5C-33FE4273A6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Segoe Print" panose="02000800000000000000" pitchFamily="2" charset="0"/>
              </a:defRPr>
            </a:lvl1pPr>
          </a:lstStyle>
          <a:p>
            <a:pPr>
              <a:defRPr/>
            </a:pPr>
            <a:fld id="{D5B44E05-93D0-4680-A5A6-1B9A0D8CD27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8832080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27A7A9-5EA9-488A-9001-1203F85DA352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BD7693-E54E-4346-B786-CC21A2BE5BD5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44757184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4604324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707807-E769-43D4-8584-828EBEB13DFD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E92E9-0F5A-4AFC-8CFD-6CE4FBB24310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05602903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DD95D1-D0FA-4291-A054-60C5BFB18DDE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F1121B-B67B-44D9-AAB6-A85621E4F772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0483556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CFC99A-787E-4EB7-978B-A6252835794B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BB594A-00EB-463D-B1D6-7C1364A873F0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027531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5C4EB7-A9C1-4FC5-8D97-B18A3656B0B4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55B9C8-1DAB-445C-92B6-1E53A331392A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28991449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8EB592-0A6B-4CA3-B1EA-6C8EC84559C7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2B714E-C60F-4314-A750-C10B1D356B0F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82247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3ACD32-780A-4581-9145-2730539AB671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D74A2-0078-42EE-82C1-D790FC05490B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55406825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553B53-CF2A-40E4-927A-969673609636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C02DD9-03D9-4BBE-9595-96F01CEB75DF}" type="slidenum">
              <a:rPr lang="en-US" altLang="fr-FR" smtClean="0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585542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553B53-CF2A-40E4-927A-969673609636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C02DD9-03D9-4BBE-9595-96F01CEB75DF}" type="slidenum">
              <a:rPr lang="en-US" altLang="fr-FR" smtClean="0"/>
              <a:pPr>
                <a:defRPr/>
              </a:pPr>
              <a:t>‹N°›</a:t>
            </a:fld>
            <a:endParaRPr lang="en-US" alt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2108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553B53-CF2A-40E4-927A-969673609636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C02DD9-03D9-4BBE-9595-96F01CEB75DF}" type="slidenum">
              <a:rPr lang="en-US" altLang="fr-FR" smtClean="0"/>
              <a:pPr>
                <a:defRPr/>
              </a:pPr>
              <a:t>‹N°›</a:t>
            </a:fld>
            <a:endParaRPr lang="en-US" altLang="fr-F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86829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553B53-CF2A-40E4-927A-969673609636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C02DD9-03D9-4BBE-9595-96F01CEB75DF}" type="slidenum">
              <a:rPr lang="en-US" altLang="fr-FR" smtClean="0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69385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553B53-CF2A-40E4-927A-969673609636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C02DD9-03D9-4BBE-9595-96F01CEB75DF}" type="slidenum">
              <a:rPr lang="en-US" altLang="fr-FR" smtClean="0"/>
              <a:pPr>
                <a:defRPr/>
              </a:pPr>
              <a:t>‹N°›</a:t>
            </a:fld>
            <a:endParaRPr lang="en-US" altLang="fr-F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2501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553B53-CF2A-40E4-927A-969673609636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C02DD9-03D9-4BBE-9595-96F01CEB75DF}" type="slidenum">
              <a:rPr lang="en-US" altLang="fr-FR" smtClean="0"/>
              <a:pPr>
                <a:defRPr/>
              </a:pPr>
              <a:t>‹N°›</a:t>
            </a:fld>
            <a:endParaRPr lang="en-US" alt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1356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504926-84B9-4B8F-8653-0E825EF69CFD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0D80D2-019D-4D0F-88CC-D99B9406B87F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471173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C3A023-2064-42D8-9F7F-54A8689E9332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FE4A4-1D6F-4BF8-BD65-611AB54C1A07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853017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oup 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00" y="1727200"/>
            <a:ext cx="43434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oup 2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00" y="1727200"/>
            <a:ext cx="4368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noProof="0"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noProof="0"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Slide Number Placeholder 7">
            <a:extLst>
              <a:ext uri="{FF2B5EF4-FFF2-40B4-BE49-F238E27FC236}">
                <a16:creationId xmlns:a16="http://schemas.microsoft.com/office/drawing/2014/main" id="{C79AFB2F-F4E6-F04B-A49E-587EC7D249C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2F922-1C4F-455D-BD24-9D8C61A55AA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1F4C91C3-19CA-7748-8BC6-FA1AE19FFFF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1" name="Date Placeholder 5">
            <a:extLst>
              <a:ext uri="{FF2B5EF4-FFF2-40B4-BE49-F238E27FC236}">
                <a16:creationId xmlns:a16="http://schemas.microsoft.com/office/drawing/2014/main" id="{941920B0-95E9-1C4F-9213-A861BB363631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9349A-B4F0-4A17-BCB5-5C579D949494}" type="datetimeFigureOut">
              <a:rPr lang="en-US"/>
              <a:pPr>
                <a:defRPr/>
              </a:pPr>
              <a:t>1/16/2025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6959167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oup 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51000"/>
            <a:ext cx="30861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roup 8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1651000"/>
            <a:ext cx="30861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Group 96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100" y="1651000"/>
            <a:ext cx="30861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noProof="0"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noProof="0"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noProof="0"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6A2B2CAB-CF3C-3C43-A806-C48EA2CA3019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F68E4-B5ED-423F-82DC-A6C07D5A1C1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E968D54F-D23F-CA45-9D9C-08E21549B441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4FFB94D0-D8DD-3741-A364-A1B48794D8B0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43079-CF68-406F-B4EE-41ADF1F3E51C}" type="datetimeFigureOut">
              <a:rPr lang="en-US"/>
              <a:pPr>
                <a:defRPr/>
              </a:pPr>
              <a:t>1/16/2025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6990111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oup 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87400"/>
            <a:ext cx="4394200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oup 9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300" y="304800"/>
            <a:ext cx="3378200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oup 11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300" y="3238500"/>
            <a:ext cx="337820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noProof="0" dirty="0"/>
          </a:p>
        </p:txBody>
      </p: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noProof="0" dirty="0"/>
          </a:p>
        </p:txBody>
      </p: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  <a:endParaRPr noProof="0"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Slide Number Placeholder 7">
            <a:extLst>
              <a:ext uri="{FF2B5EF4-FFF2-40B4-BE49-F238E27FC236}">
                <a16:creationId xmlns:a16="http://schemas.microsoft.com/office/drawing/2014/main" id="{DCF342C5-FA95-7F4C-B5E7-549B8296C09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3F681-E212-45D1-B977-59A2B0E4D4B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1" name="Footer Placeholder 6">
            <a:extLst>
              <a:ext uri="{FF2B5EF4-FFF2-40B4-BE49-F238E27FC236}">
                <a16:creationId xmlns:a16="http://schemas.microsoft.com/office/drawing/2014/main" id="{1BF16A02-C9FA-E64A-9BDE-2E92E8D6044E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C36568CA-0946-3D4C-AAB7-4FB93F930E78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AA9A8-B3ED-4358-BA68-BC99B3DA0AE2}" type="datetimeFigureOut">
              <a:rPr lang="en-US"/>
              <a:pPr>
                <a:defRPr/>
              </a:pPr>
              <a:t>1/16/2025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2516423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67553B53-CF2A-40E4-927A-969673609636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EEC02DD9-03D9-4BBE-9595-96F01CEB75DF}" type="slidenum">
              <a:rPr lang="en-US" altLang="fr-FR" smtClean="0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414737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6" r:id="rId1"/>
    <p:sldLayoutId id="2147484197" r:id="rId2"/>
    <p:sldLayoutId id="2147484198" r:id="rId3"/>
    <p:sldLayoutId id="2147484199" r:id="rId4"/>
    <p:sldLayoutId id="2147484200" r:id="rId5"/>
    <p:sldLayoutId id="2147484201" r:id="rId6"/>
    <p:sldLayoutId id="2147484202" r:id="rId7"/>
    <p:sldLayoutId id="2147484203" r:id="rId8"/>
    <p:sldLayoutId id="2147484204" r:id="rId9"/>
    <p:sldLayoutId id="2147484205" r:id="rId10"/>
    <p:sldLayoutId id="2147484206" r:id="rId11"/>
    <p:sldLayoutId id="2147484207" r:id="rId12"/>
    <p:sldLayoutId id="2147484208" r:id="rId13"/>
    <p:sldLayoutId id="2147484209" r:id="rId14"/>
    <p:sldLayoutId id="2147484210" r:id="rId15"/>
    <p:sldLayoutId id="2147484211" r:id="rId16"/>
    <p:sldLayoutId id="2147484212" r:id="rId17"/>
    <p:sldLayoutId id="2147484188" r:id="rId18"/>
    <p:sldLayoutId id="2147484189" r:id="rId19"/>
    <p:sldLayoutId id="2147484190" r:id="rId20"/>
  </p:sldLayoutIdLst>
  <p:transition spd="med">
    <p:fade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>
          <a:xfrm>
            <a:off x="867508" y="304799"/>
            <a:ext cx="10256105" cy="5931878"/>
          </a:xfrm>
        </p:spPr>
        <p:txBody>
          <a:bodyPr>
            <a:normAutofit fontScale="90000"/>
          </a:bodyPr>
          <a:lstStyle/>
          <a:p>
            <a:pPr algn="ctr"/>
            <a:br>
              <a:rPr lang="fr-FR" altLang="fr-FR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MOMENT DE LOUANGE</a:t>
            </a:r>
            <a:br>
              <a:rPr lang="fr-CA" sz="4800" b="1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CA" b="1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Dimanche 03 Mars 2024</a:t>
            </a:r>
            <a:br>
              <a:rPr lang="fr-CA" sz="4400" b="1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altLang="fr-FR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fr-FR" sz="4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F1CF4AD-CBDF-BBFB-C675-38DAE5ACC6A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12" y="665920"/>
            <a:ext cx="8891336" cy="140053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F500014-EABC-46CF-C955-539BBDC3AD12}"/>
              </a:ext>
            </a:extLst>
          </p:cNvPr>
          <p:cNvSpPr txBox="1"/>
          <p:nvPr/>
        </p:nvSpPr>
        <p:spPr>
          <a:xfrm>
            <a:off x="1566154" y="2859932"/>
            <a:ext cx="976657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b="1" dirty="0">
                <a:latin typeface="Verdana" panose="020B0604030504040204" pitchFamily="34" charset="0"/>
                <a:ea typeface="Verdana" panose="020B0604030504040204" pitchFamily="34" charset="0"/>
              </a:rPr>
              <a:t>RAPPORT 2024</a:t>
            </a:r>
          </a:p>
          <a:p>
            <a:pPr algn="ctr"/>
            <a:endParaRPr lang="fr-CA" sz="5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fr-CA" sz="5400" b="1" dirty="0">
                <a:latin typeface="Verdana" panose="020B0604030504040204" pitchFamily="34" charset="0"/>
                <a:ea typeface="Verdana" panose="020B0604030504040204" pitchFamily="34" charset="0"/>
              </a:rPr>
              <a:t>GROUPE D’HOMMES 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7AD8E-8C10-0164-3AAB-12D9B5C18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B3A0723-DEDC-120F-59E4-C5BD58E76241}"/>
              </a:ext>
            </a:extLst>
          </p:cNvPr>
          <p:cNvSpPr txBox="1"/>
          <p:nvPr/>
        </p:nvSpPr>
        <p:spPr>
          <a:xfrm>
            <a:off x="1741250" y="1274323"/>
            <a:ext cx="88713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b="1" dirty="0">
                <a:latin typeface="Verdana" panose="020B0604030504040204" pitchFamily="34" charset="0"/>
                <a:ea typeface="Verdana" panose="020B0604030504040204" pitchFamily="34" charset="0"/>
              </a:rPr>
              <a:t>13 JANVIER 2024  RENCONTRE ZOOM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63B3B11-77F8-818D-A5E3-4748DD44D3D6}"/>
              </a:ext>
            </a:extLst>
          </p:cNvPr>
          <p:cNvSpPr txBox="1"/>
          <p:nvPr/>
        </p:nvSpPr>
        <p:spPr>
          <a:xfrm>
            <a:off x="1673157" y="3190672"/>
            <a:ext cx="939552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400" b="1" dirty="0">
                <a:latin typeface="Verdana" panose="020B0604030504040204" pitchFamily="34" charset="0"/>
                <a:ea typeface="Verdana" panose="020B0604030504040204" pitchFamily="34" charset="0"/>
              </a:rPr>
              <a:t>Retour sur déjeuner causerie du 13 décembre 2023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400" b="1" dirty="0">
                <a:latin typeface="Verdana" panose="020B0604030504040204" pitchFamily="34" charset="0"/>
                <a:ea typeface="Verdana" panose="020B0604030504040204" pitchFamily="34" charset="0"/>
              </a:rPr>
              <a:t>Planifier les répétitions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400" b="1" dirty="0">
                <a:latin typeface="Verdana" panose="020B0604030504040204" pitchFamily="34" charset="0"/>
                <a:ea typeface="Verdana" panose="020B0604030504040204" pitchFamily="34" charset="0"/>
              </a:rPr>
              <a:t>Déterminer les cotisations (20$/mois)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400" b="1" dirty="0">
                <a:latin typeface="Verdana" panose="020B0604030504040204" pitchFamily="34" charset="0"/>
                <a:ea typeface="Verdana" panose="020B0604030504040204" pitchFamily="34" charset="0"/>
              </a:rPr>
              <a:t>Agenda des activités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400" b="1" dirty="0">
                <a:latin typeface="Verdana" panose="020B0604030504040204" pitchFamily="34" charset="0"/>
                <a:ea typeface="Verdana" panose="020B0604030504040204" pitchFamily="34" charset="0"/>
              </a:rPr>
              <a:t>Varia</a:t>
            </a:r>
          </a:p>
        </p:txBody>
      </p:sp>
    </p:spTree>
    <p:extLst>
      <p:ext uri="{BB962C8B-B14F-4D97-AF65-F5344CB8AC3E}">
        <p14:creationId xmlns:p14="http://schemas.microsoft.com/office/powerpoint/2010/main" val="159813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94A2F4-97CA-FCC5-D301-FD9CFDA77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12">
            <a:extLst>
              <a:ext uri="{FF2B5EF4-FFF2-40B4-BE49-F238E27FC236}">
                <a16:creationId xmlns:a16="http://schemas.microsoft.com/office/drawing/2014/main" id="{03E8C8A2-D2DA-42F8-84AA-AC5AB425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A5D1FE1-4883-49B4-AD3E-D0A3F8DCE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F829EAE-7CB1-410F-BAF1-55BD6DC24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EA5F8CE-974F-4443-AB3C-4799C3323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4075D0C-1739-4729-A5C8-5C5707A94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43" name="Straight Connector 18">
            <a:extLst>
              <a:ext uri="{FF2B5EF4-FFF2-40B4-BE49-F238E27FC236}">
                <a16:creationId xmlns:a16="http://schemas.microsoft.com/office/drawing/2014/main" id="{0DFD28A6-39F3-425F-8050-E5BF1B45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9F1F6E2E-E2E7-4689-9E5D-51F37CB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22">
            <a:extLst>
              <a:ext uri="{FF2B5EF4-FFF2-40B4-BE49-F238E27FC236}">
                <a16:creationId xmlns:a16="http://schemas.microsoft.com/office/drawing/2014/main" id="{BB728A18-FF26-43E9-AF31-9608EBA3D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29962" cy="6856214"/>
            <a:chOff x="-15736" y="0"/>
            <a:chExt cx="12229962" cy="6856214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418D479-7A49-4E09-A270-87C36ABE5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55AC523-B142-409D-BB68-747EDDCE6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8FD6A06-A68E-49C5-8F1D-8945DD8C00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6794A3D-A7E9-4DC9-98E4-02104E24AC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1C39898-6F43-2B1C-A929-889CBD6D6D95}"/>
              </a:ext>
            </a:extLst>
          </p:cNvPr>
          <p:cNvSpPr txBox="1"/>
          <p:nvPr/>
        </p:nvSpPr>
        <p:spPr>
          <a:xfrm>
            <a:off x="6553770" y="1041401"/>
            <a:ext cx="4538526" cy="2345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5400" b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CHANTS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98E784A-CDC6-75F6-E991-EF99E6389AE4}"/>
              </a:ext>
            </a:extLst>
          </p:cNvPr>
          <p:cNvSpPr txBox="1"/>
          <p:nvPr/>
        </p:nvSpPr>
        <p:spPr>
          <a:xfrm>
            <a:off x="6579045" y="3657596"/>
            <a:ext cx="4513252" cy="5544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en-US" sz="2000" b="1" dirty="0">
                <a:latin typeface="Verdana" panose="020B0604030504040204" pitchFamily="34" charset="0"/>
                <a:ea typeface="Verdana" panose="020B0604030504040204" pitchFamily="34" charset="0"/>
              </a:rPr>
              <a:t>Pâques:</a:t>
            </a:r>
          </a:p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en-US" sz="20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en-US" sz="2000" b="1" dirty="0">
                <a:latin typeface="Verdana" panose="020B0604030504040204" pitchFamily="34" charset="0"/>
                <a:ea typeface="Verdana" panose="020B0604030504040204" pitchFamily="34" charset="0"/>
              </a:rPr>
              <a:t>Par tous les saints glorifiés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731DD8B-7A0A-47A0-BF6B-EBB4F970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4" y="1092200"/>
            <a:ext cx="4976494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 descr="Une image contenant habits, personne, homme, intérieur&#10;&#10;Description générée automatiquement">
            <a:extLst>
              <a:ext uri="{FF2B5EF4-FFF2-40B4-BE49-F238E27FC236}">
                <a16:creationId xmlns:a16="http://schemas.microsoft.com/office/drawing/2014/main" id="{7D0BE3BE-B052-DB46-F591-076DD78A25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1" r="35114" b="-1"/>
          <a:stretch/>
        </p:blipFill>
        <p:spPr>
          <a:xfrm>
            <a:off x="1412683" y="1410208"/>
            <a:ext cx="4348925" cy="385878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0A370BF-9768-4FA0-8887-C3777F3A9C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770" y="3522131"/>
            <a:ext cx="45206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424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9D855C-A3EF-E120-31C8-B96E8D18B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49C117F-F390-437B-ADB0-57E87EFF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7EF42F8-2417-49A6-95CE-DE9503B0A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C6F623B-2003-4AED-B02F-541A150EC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D11837A-4F3D-419F-ACE2-E80B1EA28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9411D1A-7E2C-4A36-BE32-BF7A8E130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0742BC3-654B-4E41-9A6A-73A42E477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75E71FA-50BD-43F8-8C98-04339283A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F1AA7F6-A589-4BC8-BC72-2CA6DC9083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3F5243F-7E41-439E-8991-C4F246D88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01A6B5F-1CF1-43AD-9E85-94E187210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2F682A59-7E20-407C-A7F8-582295AC68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5E4AC24E-0670-406E-822F-AAA6DA2010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4E343A1-EE99-AAAE-4736-647E39575326}"/>
              </a:ext>
            </a:extLst>
          </p:cNvPr>
          <p:cNvSpPr txBox="1"/>
          <p:nvPr/>
        </p:nvSpPr>
        <p:spPr>
          <a:xfrm>
            <a:off x="8013290" y="1041401"/>
            <a:ext cx="3079006" cy="2345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ln w="3175" cmpd="sng">
                  <a:noFill/>
                </a:ln>
                <a:solidFill>
                  <a:srgbClr val="262626"/>
                </a:solidFill>
                <a:latin typeface="+mj-lt"/>
                <a:ea typeface="+mj-ea"/>
                <a:cs typeface="+mj-cs"/>
              </a:rPr>
              <a:t>CHANTS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401339-C103-9003-9BA7-9D7D7834FC62}"/>
              </a:ext>
            </a:extLst>
          </p:cNvPr>
          <p:cNvSpPr txBox="1"/>
          <p:nvPr/>
        </p:nvSpPr>
        <p:spPr>
          <a:xfrm>
            <a:off x="7574974" y="3657596"/>
            <a:ext cx="3803072" cy="19334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en-US" sz="2400" b="1" kern="1200" cap="non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Fêtes des mères:</a:t>
            </a:r>
          </a:p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en-US" sz="2400" b="1" kern="1200" cap="non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en-US" sz="2400" b="1" kern="1200" cap="non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Du Rocher de Jacob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89B1776-F953-4C0F-8E85-E9C66B1EF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4" y="1092200"/>
            <a:ext cx="6432130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97356D0-D934-42B9-8291-DF34A3AC0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9431" y="3509772"/>
            <a:ext cx="3074977" cy="123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habits, homme, personne, costume&#10;&#10;Description générée automatiquement">
            <a:extLst>
              <a:ext uri="{FF2B5EF4-FFF2-40B4-BE49-F238E27FC236}">
                <a16:creationId xmlns:a16="http://schemas.microsoft.com/office/drawing/2014/main" id="{8E58E1B9-893B-94C2-D2B6-6AF64A89BD0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888" y="1592130"/>
            <a:ext cx="6148784" cy="344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88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B72F6B-E328-24E2-73E1-D03787FD1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49C117F-F390-437B-ADB0-57E87EFF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7EF42F8-2417-49A6-95CE-DE9503B0A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C6F623B-2003-4AED-B02F-541A150EC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D11837A-4F3D-419F-ACE2-E80B1EA28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9411D1A-7E2C-4A36-BE32-BF7A8E130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0742BC3-654B-4E41-9A6A-73A42E477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75E71FA-50BD-43F8-8C98-04339283A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F1AA7F6-A589-4BC8-BC72-2CA6DC9083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3F5243F-7E41-439E-8991-C4F246D88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01A6B5F-1CF1-43AD-9E85-94E187210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A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2F682A59-7E20-407C-A7F8-582295AC68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5E4AC24E-0670-406E-822F-AAA6DA2010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EE2024E-B390-843F-80E2-DF832B3A61A4}"/>
              </a:ext>
            </a:extLst>
          </p:cNvPr>
          <p:cNvSpPr txBox="1"/>
          <p:nvPr/>
        </p:nvSpPr>
        <p:spPr>
          <a:xfrm>
            <a:off x="8013290" y="1041401"/>
            <a:ext cx="3079006" cy="2345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ln w="3175" cmpd="sng">
                  <a:noFill/>
                </a:ln>
                <a:solidFill>
                  <a:srgbClr val="262626"/>
                </a:solidFill>
                <a:latin typeface="+mj-lt"/>
                <a:ea typeface="+mj-ea"/>
                <a:cs typeface="+mj-cs"/>
              </a:rPr>
              <a:t>CHANTS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73880E8-2253-0EBC-7BA3-0B3846E41E70}"/>
              </a:ext>
            </a:extLst>
          </p:cNvPr>
          <p:cNvSpPr txBox="1"/>
          <p:nvPr/>
        </p:nvSpPr>
        <p:spPr>
          <a:xfrm>
            <a:off x="7658101" y="3657596"/>
            <a:ext cx="3813464" cy="19334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en-US" sz="2100" b="1" kern="1200" cap="non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Conférence Annuelle :</a:t>
            </a:r>
          </a:p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endParaRPr lang="en-US" sz="2100" b="1" kern="1200" cap="none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en-US" sz="2100" b="1" kern="1200" cap="non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En son temps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89B1776-F953-4C0F-8E85-E9C66B1EF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4" y="1092200"/>
            <a:ext cx="6432130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 descr="Une image contenant habits, personne, homme, vêtements habillés&#10;&#10;Description générée automatiquement">
            <a:extLst>
              <a:ext uri="{FF2B5EF4-FFF2-40B4-BE49-F238E27FC236}">
                <a16:creationId xmlns:a16="http://schemas.microsoft.com/office/drawing/2014/main" id="{0DF41B3B-5AFB-5F84-D848-FC16A2B24FA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683" y="2002029"/>
            <a:ext cx="5784083" cy="2675138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97356D0-D934-42B9-8291-DF34A3AC0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9431" y="3509772"/>
            <a:ext cx="3074977" cy="123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13078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83714-BF53-6C6F-7EEB-C00A6C947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1A87631-84C4-71BF-0C99-C87B3716256D}"/>
              </a:ext>
            </a:extLst>
          </p:cNvPr>
          <p:cNvSpPr txBox="1"/>
          <p:nvPr/>
        </p:nvSpPr>
        <p:spPr>
          <a:xfrm>
            <a:off x="1741250" y="1274323"/>
            <a:ext cx="9173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b="1" dirty="0">
                <a:latin typeface="Verdana" panose="020B0604030504040204" pitchFamily="34" charset="0"/>
                <a:ea typeface="Verdana" panose="020B0604030504040204" pitchFamily="34" charset="0"/>
              </a:rPr>
              <a:t>Activités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F893D7-9171-8432-5428-7E885F84D4D2}"/>
              </a:ext>
            </a:extLst>
          </p:cNvPr>
          <p:cNvSpPr txBox="1"/>
          <p:nvPr/>
        </p:nvSpPr>
        <p:spPr>
          <a:xfrm>
            <a:off x="1765132" y="2704289"/>
            <a:ext cx="88392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4000" dirty="0">
                <a:latin typeface="Verdana" panose="020B0604030504040204" pitchFamily="34" charset="0"/>
                <a:ea typeface="Verdana" panose="020B0604030504040204" pitchFamily="34" charset="0"/>
              </a:rPr>
              <a:t>22 juin: REM et Buffet (Brossard)</a:t>
            </a:r>
          </a:p>
        </p:txBody>
      </p:sp>
      <p:pic>
        <p:nvPicPr>
          <p:cNvPr id="8" name="Image 7" descr="Une image contenant texte, capture d’écran, Publicité, signe&#10;&#10;Description générée automatiquement">
            <a:extLst>
              <a:ext uri="{FF2B5EF4-FFF2-40B4-BE49-F238E27FC236}">
                <a16:creationId xmlns:a16="http://schemas.microsoft.com/office/drawing/2014/main" id="{9F6A9BF8-0CB5-6701-3B56-CFE3404E51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614" y="3550597"/>
            <a:ext cx="4588257" cy="270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76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30F7F-0061-6E4E-78E4-3395DC0E9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DEB49D5-EE34-6AAB-D336-FBD48B3044E3}"/>
              </a:ext>
            </a:extLst>
          </p:cNvPr>
          <p:cNvSpPr txBox="1"/>
          <p:nvPr/>
        </p:nvSpPr>
        <p:spPr>
          <a:xfrm>
            <a:off x="3832697" y="1332689"/>
            <a:ext cx="44887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14 décembre 2024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F33F992-5AF7-D988-BE2A-2878A3B49AC3}"/>
              </a:ext>
            </a:extLst>
          </p:cNvPr>
          <p:cNvSpPr txBox="1"/>
          <p:nvPr/>
        </p:nvSpPr>
        <p:spPr>
          <a:xfrm>
            <a:off x="2091447" y="3161489"/>
            <a:ext cx="8682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5400" b="1" dirty="0">
                <a:latin typeface="Verdana" panose="020B0604030504040204" pitchFamily="34" charset="0"/>
                <a:ea typeface="Verdana" panose="020B0604030504040204" pitchFamily="34" charset="0"/>
              </a:rPr>
              <a:t>Rencontre Fraternelle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B0846F3-4E89-797C-D278-3B0AA2970298}"/>
              </a:ext>
            </a:extLst>
          </p:cNvPr>
          <p:cNvSpPr txBox="1"/>
          <p:nvPr/>
        </p:nvSpPr>
        <p:spPr>
          <a:xfrm>
            <a:off x="2088204" y="4364476"/>
            <a:ext cx="71192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5400" b="1" dirty="0">
                <a:latin typeface="Verdana" panose="020B0604030504040204" pitchFamily="34" charset="0"/>
                <a:ea typeface="Verdana" panose="020B0604030504040204" pitchFamily="34" charset="0"/>
              </a:rPr>
              <a:t>Rapport Financier</a:t>
            </a:r>
          </a:p>
        </p:txBody>
      </p:sp>
    </p:spTree>
    <p:extLst>
      <p:ext uri="{BB962C8B-B14F-4D97-AF65-F5344CB8AC3E}">
        <p14:creationId xmlns:p14="http://schemas.microsoft.com/office/powerpoint/2010/main" val="274163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F7701-5DA9-1CDB-3773-5FCAC2377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7E61E7D-E019-E482-AB97-CBA178F149B3}"/>
              </a:ext>
            </a:extLst>
          </p:cNvPr>
          <p:cNvSpPr txBox="1"/>
          <p:nvPr/>
        </p:nvSpPr>
        <p:spPr>
          <a:xfrm>
            <a:off x="1741250" y="1274323"/>
            <a:ext cx="89627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b="1" dirty="0">
                <a:latin typeface="Verdana" panose="020B0604030504040204" pitchFamily="34" charset="0"/>
                <a:ea typeface="Verdana" panose="020B0604030504040204" pitchFamily="34" charset="0"/>
              </a:rPr>
              <a:t>Congé groupe d’hommes mois Janvier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EAAA52-C799-F7BE-4299-132ABA31EDEC}"/>
              </a:ext>
            </a:extLst>
          </p:cNvPr>
          <p:cNvSpPr txBox="1"/>
          <p:nvPr/>
        </p:nvSpPr>
        <p:spPr>
          <a:xfrm>
            <a:off x="1673157" y="3190672"/>
            <a:ext cx="823975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400" b="1" dirty="0">
                <a:latin typeface="Verdana" panose="020B0604030504040204" pitchFamily="34" charset="0"/>
                <a:ea typeface="Verdana" panose="020B0604030504040204" pitchFamily="34" charset="0"/>
              </a:rPr>
              <a:t>A partir de février  rapport financier complet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400" b="1" dirty="0">
                <a:latin typeface="Verdana" panose="020B0604030504040204" pitchFamily="34" charset="0"/>
                <a:ea typeface="Verdana" panose="020B0604030504040204" pitchFamily="34" charset="0"/>
              </a:rPr>
              <a:t>Prière 20 min 2</a:t>
            </a:r>
            <a:r>
              <a:rPr lang="fr-CA" sz="2400" b="1" baseline="30000" dirty="0">
                <a:latin typeface="Verdana" panose="020B0604030504040204" pitchFamily="34" charset="0"/>
                <a:ea typeface="Verdana" panose="020B0604030504040204" pitchFamily="34" charset="0"/>
              </a:rPr>
              <a:t>e</a:t>
            </a:r>
            <a:r>
              <a:rPr lang="fr-CA" sz="2400" b="1" dirty="0">
                <a:latin typeface="Verdana" panose="020B0604030504040204" pitchFamily="34" charset="0"/>
                <a:ea typeface="Verdana" panose="020B0604030504040204" pitchFamily="34" charset="0"/>
              </a:rPr>
              <a:t> rencontre chaque mois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400" b="1" dirty="0">
                <a:latin typeface="Verdana" panose="020B0604030504040204" pitchFamily="34" charset="0"/>
                <a:ea typeface="Verdana" panose="020B0604030504040204" pitchFamily="34" charset="0"/>
              </a:rPr>
              <a:t>Contribution pour la nourriture après l’</a:t>
            </a:r>
            <a:r>
              <a:rPr lang="fr-CA" sz="2400" b="1" dirty="0" err="1">
                <a:latin typeface="Verdana" panose="020B0604030504040204" pitchFamily="34" charset="0"/>
                <a:ea typeface="Verdana" panose="020B0604030504040204" pitchFamily="34" charset="0"/>
              </a:rPr>
              <a:t>eglise</a:t>
            </a:r>
            <a:endParaRPr lang="fr-CA" sz="2400" b="1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0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qu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que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3646</TotalTime>
  <Words>137</Words>
  <Application>Microsoft Office PowerPoint</Application>
  <PresentationFormat>Grand écran</PresentationFormat>
  <Paragraphs>31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Garamond</vt:lpstr>
      <vt:lpstr>Segoe Print</vt:lpstr>
      <vt:lpstr>Verdana</vt:lpstr>
      <vt:lpstr>Organique</vt:lpstr>
      <vt:lpstr>                       MOMENT DE LOUANGE Dimanche 03 Mars 2024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Quelles sont nos priorités pour la nouvelle année?</dc:title>
  <dc:creator>RAYMOND LACOMBE</dc:creator>
  <cp:lastModifiedBy>Raymond Lacombe</cp:lastModifiedBy>
  <cp:revision>100</cp:revision>
  <dcterms:created xsi:type="dcterms:W3CDTF">2022-01-10T02:04:13Z</dcterms:created>
  <dcterms:modified xsi:type="dcterms:W3CDTF">2025-01-16T23:07:44Z</dcterms:modified>
</cp:coreProperties>
</file>